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4" roundtripDataSignature="AMtx7mj14QC9GYPi6lsnQXNAx+IqRfC7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" name="Google Shape;4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" name="Google Shape;5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2cb1c3e4b5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" name="Google Shape;55;g2cb1c3e4b5c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b1c3e4b5c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g2cb1c3e4b5c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cb1c3e4b5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5" name="Google Shape;65;g2cb1c3e4b5c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b1c3e4b5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" name="Google Shape;70;g2cb1c3e4b5c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b1c3e4b5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g2cb1c3e4b5c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f081152e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0" name="Google Shape;80;gf081152e2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5"/>
          <p:cNvSpPr txBox="1"/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45700" lIns="360000" spcFirstLastPara="1" rIns="3600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0" name="Google Shape;10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5" name="Google Shape;1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2176272" y="2803922"/>
            <a:ext cx="5166360" cy="1191006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45700" lIns="360000" spcFirstLastPara="1" rIns="36000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2932" y="3970391"/>
            <a:ext cx="2961067" cy="1191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9162" y="4646047"/>
            <a:ext cx="988534" cy="344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85266" y="2803922"/>
            <a:ext cx="1191006" cy="1191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ctrTitle"/>
          </p:nvPr>
        </p:nvSpPr>
        <p:spPr>
          <a:xfrm>
            <a:off x="1091817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7565" y="408348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ctrTitle"/>
          </p:nvPr>
        </p:nvSpPr>
        <p:spPr>
          <a:xfrm>
            <a:off x="397565" y="4089344"/>
            <a:ext cx="4460424" cy="685518"/>
          </a:xfrm>
          <a:prstGeom prst="rect">
            <a:avLst/>
          </a:prstGeom>
          <a:solidFill>
            <a:srgbClr val="EA8A23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1" name="Google Shape;3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57652" y="3757152"/>
            <a:ext cx="1386348" cy="1386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114800"/>
            <a:ext cx="1193292" cy="1193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sz="3200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" type="body"/>
          </p:nvPr>
        </p:nvSpPr>
        <p:spPr>
          <a:xfrm>
            <a:off x="628650" y="1369219"/>
            <a:ext cx="7886700" cy="3159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" name="Google Shape;3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426" y="4449248"/>
            <a:ext cx="694252" cy="694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433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D24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type="ctrTitle"/>
          </p:nvPr>
        </p:nvSpPr>
        <p:spPr>
          <a:xfrm>
            <a:off x="2176272" y="2803922"/>
            <a:ext cx="5166300" cy="11910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45700" lIns="360000" spcFirstLastPara="1" rIns="36000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-US"/>
              <a:t>Christenen staan sterker in hun geloof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>
            <p:ph type="ctrTitle"/>
          </p:nvPr>
        </p:nvSpPr>
        <p:spPr>
          <a:xfrm>
            <a:off x="397575" y="4089350"/>
            <a:ext cx="71541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In Pakistan vormen christenen een kleine minderheid</a:t>
            </a:r>
            <a:endParaRPr b="1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"/>
          <p:cNvSpPr txBox="1"/>
          <p:nvPr>
            <p:ph type="ctrTitle"/>
          </p:nvPr>
        </p:nvSpPr>
        <p:spPr>
          <a:xfrm>
            <a:off x="1091828" y="4089350"/>
            <a:ext cx="62898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Ze krijgen vaak kritische vragen over hun geloof</a:t>
            </a:r>
            <a:endParaRPr b="1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cb1c3e4b5c_0_13"/>
          <p:cNvSpPr txBox="1"/>
          <p:nvPr>
            <p:ph type="ctrTitle"/>
          </p:nvPr>
        </p:nvSpPr>
        <p:spPr>
          <a:xfrm>
            <a:off x="1091825" y="4089350"/>
            <a:ext cx="77295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Bijbelschool OTS verzorgt trainingen over Bijbel en geloof</a:t>
            </a:r>
            <a:endParaRPr b="1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b1c3e4b5c_0_17"/>
          <p:cNvSpPr txBox="1"/>
          <p:nvPr>
            <p:ph type="ctrTitle"/>
          </p:nvPr>
        </p:nvSpPr>
        <p:spPr>
          <a:xfrm>
            <a:off x="1091825" y="4089350"/>
            <a:ext cx="79779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In groepsgesprekken leren cursisten vragen te beantwoorden</a:t>
            </a:r>
            <a:endParaRPr b="1"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cb1c3e4b5c_0_1"/>
          <p:cNvSpPr txBox="1"/>
          <p:nvPr>
            <p:ph type="ctrTitle"/>
          </p:nvPr>
        </p:nvSpPr>
        <p:spPr>
          <a:xfrm>
            <a:off x="397575" y="4089350"/>
            <a:ext cx="59109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Ook ontwikkelt OTS boeken en lesmaterialen</a:t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b1c3e4b5c_0_5"/>
          <p:cNvSpPr txBox="1"/>
          <p:nvPr>
            <p:ph type="ctrTitle"/>
          </p:nvPr>
        </p:nvSpPr>
        <p:spPr>
          <a:xfrm>
            <a:off x="143975" y="4089350"/>
            <a:ext cx="89259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Jaarlijks volgen 6.000 mensen een </a:t>
            </a:r>
            <a:r>
              <a:rPr b="1" lang="en-US" sz="2000"/>
              <a:t>training</a:t>
            </a:r>
            <a:r>
              <a:rPr b="1" lang="en-US" sz="2000"/>
              <a:t>, waaronder veel jongeren</a:t>
            </a:r>
            <a:endParaRPr b="1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cb1c3e4b5c_0_21"/>
          <p:cNvSpPr txBox="1"/>
          <p:nvPr>
            <p:ph type="ctrTitle"/>
          </p:nvPr>
        </p:nvSpPr>
        <p:spPr>
          <a:xfrm>
            <a:off x="397575" y="4089350"/>
            <a:ext cx="7520400" cy="7134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000"/>
              <a:t>Dankzij de trainingen staan cursisten sterker in hun geloof!</a:t>
            </a:r>
            <a:endParaRPr b="1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2433F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081152e2d_0_0"/>
          <p:cNvSpPr txBox="1"/>
          <p:nvPr>
            <p:ph type="ctrTitle"/>
          </p:nvPr>
        </p:nvSpPr>
        <p:spPr>
          <a:xfrm>
            <a:off x="4790125" y="484250"/>
            <a:ext cx="3965700" cy="2846700"/>
          </a:xfrm>
          <a:prstGeom prst="rect">
            <a:avLst/>
          </a:prstGeom>
          <a:solidFill>
            <a:srgbClr val="D2433F"/>
          </a:solidFill>
          <a:ln>
            <a:noFill/>
          </a:ln>
        </p:spPr>
        <p:txBody>
          <a:bodyPr anchorCtr="0" anchor="ctr" bIns="216000" lIns="180000" spcFirstLastPara="1" rIns="180000" wrap="square" tIns="21600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600"/>
              <a:t>Steun christenen in Pakistan met jouw gift. </a:t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1" lang="en-US" sz="2600"/>
              <a:t>Dank je wel!</a:t>
            </a:r>
            <a:endParaRPr b="1" sz="2600"/>
          </a:p>
        </p:txBody>
      </p:sp>
      <p:pic>
        <p:nvPicPr>
          <p:cNvPr id="83" name="Google Shape;83;gf081152e2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637723" cy="48175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2021-05-20T07:04:40Z</dcterms:created>
  <dc:creator>Jos Almekinders</dc:creator>
</cp:coreProperties>
</file>